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9" r:id="rId4"/>
    <p:sldId id="278" r:id="rId5"/>
    <p:sldId id="280" r:id="rId6"/>
    <p:sldId id="281" r:id="rId7"/>
    <p:sldId id="290" r:id="rId8"/>
    <p:sldId id="282" r:id="rId9"/>
    <p:sldId id="284" r:id="rId10"/>
    <p:sldId id="285" r:id="rId11"/>
    <p:sldId id="258" r:id="rId12"/>
    <p:sldId id="269" r:id="rId13"/>
    <p:sldId id="263" r:id="rId14"/>
    <p:sldId id="288" r:id="rId15"/>
    <p:sldId id="291" r:id="rId16"/>
    <p:sldId id="292" r:id="rId17"/>
    <p:sldId id="274" r:id="rId18"/>
    <p:sldId id="273" r:id="rId19"/>
    <p:sldId id="28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3122-D01E-4D39-BB4A-135C777232CF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F44E-CC85-40FB-9427-A5CB4722F3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3122-D01E-4D39-BB4A-135C777232CF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F44E-CC85-40FB-9427-A5CB4722F3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3122-D01E-4D39-BB4A-135C777232CF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F44E-CC85-40FB-9427-A5CB4722F31C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3122-D01E-4D39-BB4A-135C777232CF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F44E-CC85-40FB-9427-A5CB4722F31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3122-D01E-4D39-BB4A-135C777232CF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F44E-CC85-40FB-9427-A5CB4722F3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3122-D01E-4D39-BB4A-135C777232CF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F44E-CC85-40FB-9427-A5CB4722F31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3122-D01E-4D39-BB4A-135C777232CF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F44E-CC85-40FB-9427-A5CB4722F3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3122-D01E-4D39-BB4A-135C777232CF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F44E-CC85-40FB-9427-A5CB4722F3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3122-D01E-4D39-BB4A-135C777232CF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F44E-CC85-40FB-9427-A5CB4722F3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3122-D01E-4D39-BB4A-135C777232CF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F44E-CC85-40FB-9427-A5CB4722F31C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23122-D01E-4D39-BB4A-135C777232CF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6F44E-CC85-40FB-9427-A5CB4722F31C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7223122-D01E-4D39-BB4A-135C777232CF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9F6F44E-CC85-40FB-9427-A5CB4722F31C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068960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GCSE Options</a:t>
            </a:r>
            <a:br>
              <a:rPr lang="en-GB" dirty="0" smtClean="0"/>
            </a:br>
            <a:r>
              <a:rPr lang="en-GB" dirty="0" smtClean="0"/>
              <a:t>3 on offer</a:t>
            </a:r>
            <a:br>
              <a:rPr lang="en-GB" dirty="0" smtClean="0"/>
            </a:br>
            <a:r>
              <a:rPr lang="en-GB" dirty="0" smtClean="0"/>
              <a:t>Digital Technology</a:t>
            </a:r>
            <a:br>
              <a:rPr lang="en-GB" dirty="0" smtClean="0"/>
            </a:br>
            <a:r>
              <a:rPr lang="en-GB" dirty="0" smtClean="0"/>
              <a:t>2 Options</a:t>
            </a:r>
            <a:br>
              <a:rPr lang="en-GB" dirty="0" smtClean="0"/>
            </a:br>
            <a:r>
              <a:rPr lang="en-GB" dirty="0" smtClean="0"/>
              <a:t>Applied IT</a:t>
            </a:r>
            <a:br>
              <a:rPr lang="en-GB" dirty="0" smtClean="0"/>
            </a:br>
            <a:r>
              <a:rPr lang="en-GB" dirty="0" smtClean="0"/>
              <a:t>1 Option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300945"/>
            <a:ext cx="6400800" cy="1473200"/>
          </a:xfrm>
        </p:spPr>
        <p:txBody>
          <a:bodyPr/>
          <a:lstStyle/>
          <a:p>
            <a:r>
              <a:rPr lang="en-GB" dirty="0" smtClean="0"/>
              <a:t>Which one?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86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Unit 5 – Digital Development Practice</a:t>
            </a:r>
          </a:p>
          <a:p>
            <a:r>
              <a:rPr lang="en-GB" dirty="0" smtClean="0"/>
              <a:t>You will learn how to:</a:t>
            </a:r>
          </a:p>
          <a:p>
            <a:pPr lvl="1"/>
            <a:r>
              <a:rPr lang="en-GB" dirty="0" smtClean="0"/>
              <a:t>Design</a:t>
            </a:r>
          </a:p>
          <a:p>
            <a:pPr lvl="1"/>
            <a:r>
              <a:rPr lang="en-GB" dirty="0" smtClean="0"/>
              <a:t>Develop / Build</a:t>
            </a:r>
          </a:p>
          <a:p>
            <a:pPr lvl="1"/>
            <a:r>
              <a:rPr lang="en-GB" dirty="0" smtClean="0"/>
              <a:t>Test </a:t>
            </a:r>
          </a:p>
          <a:p>
            <a:pPr lvl="1"/>
            <a:r>
              <a:rPr lang="en-GB" dirty="0" smtClean="0"/>
              <a:t>Evaluate solutions to a problem set by CCEA</a:t>
            </a:r>
          </a:p>
          <a:p>
            <a:pPr lvl="1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Digital Technology -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11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Understand current and emerging technologies</a:t>
            </a:r>
          </a:p>
          <a:p>
            <a:r>
              <a:rPr lang="en-GB" dirty="0" smtClean="0"/>
              <a:t>Fun and interesting way to develop critical thinking, analysis and problem solving skills</a:t>
            </a:r>
          </a:p>
          <a:p>
            <a:r>
              <a:rPr lang="en-GB" dirty="0" smtClean="0"/>
              <a:t>Develop computer programs to solve problems</a:t>
            </a:r>
          </a:p>
          <a:p>
            <a:r>
              <a:rPr lang="en-GB" dirty="0" smtClean="0"/>
              <a:t>Provides great preparation for employment. </a:t>
            </a:r>
          </a:p>
          <a:p>
            <a:r>
              <a:rPr lang="en-GB" dirty="0" smtClean="0"/>
              <a:t>Jobs like being a scientist, an engineer, a computer programmer or medicine.</a:t>
            </a:r>
          </a:p>
          <a:p>
            <a:r>
              <a:rPr lang="en-GB" dirty="0" smtClean="0"/>
              <a:t>Programming truly international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Digital Technology -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52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Both courses prepare you for future studies</a:t>
            </a:r>
          </a:p>
          <a:p>
            <a:pPr lvl="1"/>
            <a:r>
              <a:rPr lang="en-GB" dirty="0" smtClean="0"/>
              <a:t>Digital Technology - Multimedia</a:t>
            </a:r>
          </a:p>
          <a:p>
            <a:pPr lvl="2"/>
            <a:r>
              <a:rPr lang="en-GB" dirty="0" smtClean="0"/>
              <a:t>Further Study at AS/A2 Applied ICT / SSD</a:t>
            </a:r>
          </a:p>
          <a:p>
            <a:pPr lvl="2"/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level study / Apprenticeship in a range of Information Systems related courses/programmes</a:t>
            </a:r>
          </a:p>
          <a:p>
            <a:pPr lvl="1"/>
            <a:r>
              <a:rPr lang="en-GB" dirty="0" smtClean="0"/>
              <a:t>Digital Technology - Programming</a:t>
            </a:r>
          </a:p>
          <a:p>
            <a:pPr lvl="2"/>
            <a:r>
              <a:rPr lang="en-GB" dirty="0" smtClean="0"/>
              <a:t>Further study at AS/A2 Applied ICT / SSD</a:t>
            </a:r>
          </a:p>
          <a:p>
            <a:pPr lvl="2"/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level study/Apprenticeship in computer related courses/programmes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71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5867112"/>
            <a:ext cx="6048672" cy="504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IT industry is the fastest growing in NI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Digital Technology – Summary</a:t>
            </a:r>
            <a:br>
              <a:rPr lang="en-GB" dirty="0" smtClean="0"/>
            </a:br>
            <a:r>
              <a:rPr lang="en-GB" dirty="0" smtClean="0"/>
              <a:t> 2 Paths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3968" y="2426576"/>
            <a:ext cx="4388443" cy="34506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Digital Technology - Programming</a:t>
            </a:r>
          </a:p>
          <a:p>
            <a:pPr lvl="1"/>
            <a:r>
              <a:rPr lang="en-GB" dirty="0" smtClean="0"/>
              <a:t> You will design and program a piece of software to solve a problem</a:t>
            </a:r>
          </a:p>
          <a:p>
            <a:pPr lvl="1"/>
            <a:r>
              <a:rPr lang="en-GB" dirty="0" smtClean="0"/>
              <a:t>You will learn how to program in Python or C#</a:t>
            </a:r>
          </a:p>
          <a:p>
            <a:pPr lvl="1"/>
            <a:r>
              <a:rPr lang="en-GB" dirty="0" smtClean="0"/>
              <a:t>You will learn the programming skills needed in the modern economy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9512" y="2426576"/>
            <a:ext cx="4320480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Digital Technology - Multimedia</a:t>
            </a:r>
          </a:p>
          <a:p>
            <a:pPr lvl="1"/>
            <a:r>
              <a:rPr lang="en-GB" dirty="0" smtClean="0"/>
              <a:t>In DT, you design a project e.g. a website or a data store then make it using software</a:t>
            </a:r>
          </a:p>
          <a:p>
            <a:pPr lvl="1"/>
            <a:r>
              <a:rPr lang="en-GB" dirty="0" smtClean="0"/>
              <a:t>There is very little programming in Digital Technology - Multimedia</a:t>
            </a:r>
          </a:p>
        </p:txBody>
      </p:sp>
    </p:spTree>
    <p:extLst>
      <p:ext uri="{BB962C8B-B14F-4D97-AF65-F5344CB8AC3E}">
        <p14:creationId xmlns:p14="http://schemas.microsoft.com/office/powerpoint/2010/main" val="126149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21885"/>
          </a:xfrm>
        </p:spPr>
        <p:txBody>
          <a:bodyPr>
            <a:normAutofit/>
          </a:bodyPr>
          <a:lstStyle/>
          <a:p>
            <a:r>
              <a:rPr lang="en-GB" dirty="0" smtClean="0"/>
              <a:t>100% coursework </a:t>
            </a:r>
          </a:p>
          <a:p>
            <a:pPr lvl="1"/>
            <a:r>
              <a:rPr lang="en-GB" dirty="0" smtClean="0"/>
              <a:t>No exams in this qualification</a:t>
            </a:r>
          </a:p>
          <a:p>
            <a:pPr lvl="1"/>
            <a:r>
              <a:rPr lang="en-GB" dirty="0" smtClean="0"/>
              <a:t>Don’t be fooled, there is an extensive amount of work</a:t>
            </a:r>
          </a:p>
          <a:p>
            <a:r>
              <a:rPr lang="en-GB" dirty="0" smtClean="0"/>
              <a:t>Common IT skills covered</a:t>
            </a:r>
          </a:p>
          <a:p>
            <a:pPr lvl="1"/>
            <a:r>
              <a:rPr lang="en-GB" dirty="0" smtClean="0"/>
              <a:t>5 </a:t>
            </a:r>
            <a:r>
              <a:rPr lang="en-GB" dirty="0" smtClean="0"/>
              <a:t>units completed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Applied IT</a:t>
            </a:r>
            <a:br>
              <a:rPr lang="en-GB" dirty="0" smtClean="0"/>
            </a:br>
            <a:r>
              <a:rPr lang="en-GB" dirty="0" smtClean="0"/>
              <a:t>OCN Northern Ireland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197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Provide learners with the IT skills required to function successfully in the work and wider environment. </a:t>
            </a:r>
          </a:p>
          <a:p>
            <a:r>
              <a:rPr lang="en-GB" dirty="0"/>
              <a:t>All units are </a:t>
            </a:r>
          </a:p>
          <a:p>
            <a:pPr lvl="1"/>
            <a:r>
              <a:rPr lang="en-GB" dirty="0"/>
              <a:t>internally assessed by qualified centre </a:t>
            </a:r>
            <a:r>
              <a:rPr lang="en-GB" dirty="0" smtClean="0"/>
              <a:t>assessors</a:t>
            </a:r>
            <a:endParaRPr lang="en-GB" dirty="0"/>
          </a:p>
          <a:p>
            <a:pPr lvl="1"/>
            <a:r>
              <a:rPr lang="en-GB" dirty="0"/>
              <a:t>internally verified by the approved </a:t>
            </a:r>
            <a:r>
              <a:rPr lang="en-GB" dirty="0" smtClean="0"/>
              <a:t>centres</a:t>
            </a:r>
            <a:endParaRPr lang="en-GB" dirty="0"/>
          </a:p>
          <a:p>
            <a:pPr lvl="1"/>
            <a:r>
              <a:rPr lang="en-GB" dirty="0" smtClean="0"/>
              <a:t>Externally verified by OCN approved verifiers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Applied IT</a:t>
            </a:r>
            <a:br>
              <a:rPr lang="en-GB" dirty="0" smtClean="0"/>
            </a:br>
            <a:r>
              <a:rPr lang="en-GB" dirty="0" smtClean="0"/>
              <a:t>OCN Northern Ireland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2751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Students will complete 5 units and each unit contributes to the world of work in a very practical way:</a:t>
            </a:r>
          </a:p>
          <a:p>
            <a:pPr lvl="1"/>
            <a:r>
              <a:rPr lang="en-GB" dirty="0"/>
              <a:t>Email software skills</a:t>
            </a:r>
          </a:p>
          <a:p>
            <a:pPr lvl="1"/>
            <a:r>
              <a:rPr lang="en-GB" dirty="0"/>
              <a:t>Presentation software skills</a:t>
            </a:r>
          </a:p>
          <a:p>
            <a:pPr lvl="1"/>
            <a:r>
              <a:rPr lang="en-GB" dirty="0"/>
              <a:t>IT User Fundamentals</a:t>
            </a:r>
          </a:p>
          <a:p>
            <a:pPr lvl="1"/>
            <a:r>
              <a:rPr lang="en-GB" dirty="0"/>
              <a:t>Spreadsheet software skills and </a:t>
            </a:r>
          </a:p>
          <a:p>
            <a:pPr lvl="1"/>
            <a:r>
              <a:rPr lang="en-GB" dirty="0"/>
              <a:t>Database software skills</a:t>
            </a:r>
          </a:p>
          <a:p>
            <a:r>
              <a:rPr lang="en-GB" dirty="0"/>
              <a:t>On successful completion of this qualification, students will attain a Grade B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Applied IT</a:t>
            </a:r>
            <a:br>
              <a:rPr lang="en-GB" dirty="0"/>
            </a:br>
            <a:r>
              <a:rPr lang="en-GB" dirty="0"/>
              <a:t>OCN Northern Ireland</a:t>
            </a:r>
          </a:p>
        </p:txBody>
      </p:sp>
    </p:spTree>
    <p:extLst>
      <p:ext uri="{BB962C8B-B14F-4D97-AF65-F5344CB8AC3E}">
        <p14:creationId xmlns:p14="http://schemas.microsoft.com/office/powerpoint/2010/main" val="3306851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319" y="2564904"/>
            <a:ext cx="3960440" cy="3450696"/>
          </a:xfrm>
        </p:spPr>
        <p:txBody>
          <a:bodyPr>
            <a:normAutofit/>
          </a:bodyPr>
          <a:lstStyle/>
          <a:p>
            <a:r>
              <a:rPr lang="en-GB" dirty="0" smtClean="0"/>
              <a:t>International Companies</a:t>
            </a:r>
          </a:p>
          <a:p>
            <a:pPr lvl="1"/>
            <a:r>
              <a:rPr lang="en-GB" dirty="0" smtClean="0"/>
              <a:t>BT</a:t>
            </a:r>
          </a:p>
          <a:p>
            <a:pPr lvl="1"/>
            <a:r>
              <a:rPr lang="en-GB" dirty="0" smtClean="0"/>
              <a:t>Google</a:t>
            </a:r>
          </a:p>
          <a:p>
            <a:pPr lvl="1"/>
            <a:r>
              <a:rPr lang="en-GB" dirty="0" smtClean="0"/>
              <a:t>Apple</a:t>
            </a:r>
          </a:p>
          <a:p>
            <a:pPr lvl="1"/>
            <a:r>
              <a:rPr lang="en-GB" dirty="0" smtClean="0"/>
              <a:t>Microsoft</a:t>
            </a:r>
          </a:p>
          <a:p>
            <a:pPr lvl="1"/>
            <a:r>
              <a:rPr lang="en-GB" dirty="0" smtClean="0"/>
              <a:t>IBM</a:t>
            </a:r>
          </a:p>
          <a:p>
            <a:pPr lvl="1"/>
            <a:r>
              <a:rPr lang="en-GB" dirty="0" smtClean="0"/>
              <a:t>Fujitsu</a:t>
            </a:r>
          </a:p>
          <a:p>
            <a:pPr lvl="1"/>
            <a:r>
              <a:rPr lang="en-GB" dirty="0" err="1" smtClean="0"/>
              <a:t>Ubisoft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Employers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5576" y="2564904"/>
            <a:ext cx="3096344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Local Companies</a:t>
            </a:r>
          </a:p>
          <a:p>
            <a:pPr lvl="1"/>
            <a:r>
              <a:rPr lang="en-GB" dirty="0" smtClean="0"/>
              <a:t>First Derivatives</a:t>
            </a:r>
          </a:p>
          <a:p>
            <a:pPr lvl="1"/>
            <a:r>
              <a:rPr lang="en-GB" dirty="0" err="1" smtClean="0"/>
              <a:t>Kainos</a:t>
            </a:r>
            <a:endParaRPr lang="en-GB" dirty="0" smtClean="0"/>
          </a:p>
          <a:p>
            <a:pPr lvl="1"/>
            <a:r>
              <a:rPr lang="en-GB" dirty="0" smtClean="0"/>
              <a:t>Liberty IT</a:t>
            </a:r>
          </a:p>
          <a:p>
            <a:pPr lvl="1"/>
            <a:r>
              <a:rPr lang="en-GB" dirty="0" smtClean="0"/>
              <a:t>Allstate</a:t>
            </a:r>
          </a:p>
          <a:p>
            <a:pPr lvl="1"/>
            <a:r>
              <a:rPr lang="en-GB" dirty="0" smtClean="0"/>
              <a:t>BT</a:t>
            </a:r>
          </a:p>
          <a:p>
            <a:pPr lvl="1"/>
            <a:r>
              <a:rPr lang="en-GB" dirty="0" smtClean="0"/>
              <a:t>Fujitsu</a:t>
            </a:r>
          </a:p>
          <a:p>
            <a:pPr marL="301943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4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the future hold?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630128"/>
          </a:xfrm>
        </p:spPr>
        <p:txBody>
          <a:bodyPr>
            <a:normAutofit/>
          </a:bodyPr>
          <a:lstStyle/>
          <a:p>
            <a:r>
              <a:rPr lang="en-GB" dirty="0" smtClean="0"/>
              <a:t>Web designer</a:t>
            </a:r>
          </a:p>
          <a:p>
            <a:r>
              <a:rPr lang="en-GB" dirty="0" smtClean="0"/>
              <a:t>Graphics designer</a:t>
            </a:r>
          </a:p>
          <a:p>
            <a:r>
              <a:rPr lang="en-GB" dirty="0" smtClean="0"/>
              <a:t>Computer analyst</a:t>
            </a:r>
          </a:p>
          <a:p>
            <a:r>
              <a:rPr lang="en-GB" dirty="0" smtClean="0"/>
              <a:t>Project manager</a:t>
            </a:r>
          </a:p>
          <a:p>
            <a:r>
              <a:rPr lang="en-GB" dirty="0" smtClean="0"/>
              <a:t>Database administrator</a:t>
            </a:r>
          </a:p>
          <a:p>
            <a:r>
              <a:rPr lang="en-GB" dirty="0" smtClean="0"/>
              <a:t>Teacher</a:t>
            </a:r>
          </a:p>
          <a:p>
            <a:r>
              <a:rPr lang="en-GB" dirty="0" smtClean="0"/>
              <a:t>Network consultant</a:t>
            </a:r>
          </a:p>
          <a:p>
            <a:r>
              <a:rPr lang="en-GB" dirty="0" smtClean="0"/>
              <a:t>Network Security advisor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478147" y="2707780"/>
            <a:ext cx="4392488" cy="3601539"/>
          </a:xfrm>
        </p:spPr>
        <p:txBody>
          <a:bodyPr/>
          <a:lstStyle/>
          <a:p>
            <a:r>
              <a:rPr lang="en-GB" dirty="0" smtClean="0"/>
              <a:t>Forensic Technology Engineer</a:t>
            </a:r>
          </a:p>
          <a:p>
            <a:r>
              <a:rPr lang="en-GB" dirty="0" smtClean="0"/>
              <a:t>Information Security analyst</a:t>
            </a:r>
          </a:p>
          <a:p>
            <a:r>
              <a:rPr lang="en-GB" dirty="0" smtClean="0"/>
              <a:t>Technical Support</a:t>
            </a:r>
          </a:p>
          <a:p>
            <a:r>
              <a:rPr lang="en-GB" dirty="0" smtClean="0"/>
              <a:t>Technical Sales</a:t>
            </a:r>
          </a:p>
          <a:p>
            <a:r>
              <a:rPr lang="en-GB" dirty="0" smtClean="0"/>
              <a:t>Software Tester</a:t>
            </a:r>
          </a:p>
          <a:p>
            <a:r>
              <a:rPr lang="en-GB" dirty="0" smtClean="0"/>
              <a:t>Hardware Designer</a:t>
            </a:r>
          </a:p>
          <a:p>
            <a:r>
              <a:rPr lang="en-GB" dirty="0" smtClean="0"/>
              <a:t>Office Administration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93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Digital Technology / Applied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00059" y="4582129"/>
            <a:ext cx="3771941" cy="1434472"/>
          </a:xfrm>
        </p:spPr>
        <p:txBody>
          <a:bodyPr/>
          <a:lstStyle/>
          <a:p>
            <a:r>
              <a:rPr lang="en-GB" dirty="0" smtClean="0"/>
              <a:t>Option 1</a:t>
            </a:r>
          </a:p>
          <a:p>
            <a:pPr lvl="1"/>
            <a:r>
              <a:rPr lang="en-GB" dirty="0" smtClean="0"/>
              <a:t>With Multimedia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Digital Technology  (CCEA)</a:t>
            </a:r>
            <a:br>
              <a:rPr lang="en-GB" dirty="0" smtClean="0"/>
            </a:br>
            <a:r>
              <a:rPr lang="en-GB" dirty="0" smtClean="0"/>
              <a:t>2 Options</a:t>
            </a:r>
            <a:endParaRPr lang="en-GB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932040" y="4581128"/>
            <a:ext cx="3600400" cy="143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Option 2</a:t>
            </a:r>
          </a:p>
          <a:p>
            <a:pPr lvl="1"/>
            <a:r>
              <a:rPr lang="en-GB" dirty="0" smtClean="0"/>
              <a:t>With Programming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67833" y="2492896"/>
            <a:ext cx="7408333" cy="204967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Digital Technology is the new name for ICT</a:t>
            </a:r>
          </a:p>
          <a:p>
            <a:r>
              <a:rPr lang="en-GB" dirty="0" smtClean="0"/>
              <a:t>An exciting brand new specification which started in September 2017</a:t>
            </a:r>
          </a:p>
          <a:p>
            <a:r>
              <a:rPr lang="en-GB" dirty="0" smtClean="0"/>
              <a:t>This year’s Y11 are the first pupils to study this qualification</a:t>
            </a:r>
          </a:p>
        </p:txBody>
      </p:sp>
    </p:spTree>
    <p:extLst>
      <p:ext uri="{BB962C8B-B14F-4D97-AF65-F5344CB8AC3E}">
        <p14:creationId xmlns:p14="http://schemas.microsoft.com/office/powerpoint/2010/main" val="312442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  <p:bldP spid="4" grpId="0" build="p" bldLvl="2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Unit 1 – Digital Technology</a:t>
            </a:r>
          </a:p>
          <a:p>
            <a:pPr lvl="1"/>
            <a:r>
              <a:rPr lang="en-GB" dirty="0" smtClean="0"/>
              <a:t>You will learn about:</a:t>
            </a:r>
          </a:p>
          <a:p>
            <a:pPr lvl="2"/>
            <a:r>
              <a:rPr lang="en-GB" dirty="0" smtClean="0"/>
              <a:t>Digital data</a:t>
            </a:r>
          </a:p>
          <a:p>
            <a:pPr lvl="2"/>
            <a:r>
              <a:rPr lang="en-GB" dirty="0" smtClean="0"/>
              <a:t>Software</a:t>
            </a:r>
          </a:p>
          <a:p>
            <a:pPr lvl="2"/>
            <a:r>
              <a:rPr lang="en-GB" dirty="0" smtClean="0"/>
              <a:t>Database applications</a:t>
            </a:r>
          </a:p>
          <a:p>
            <a:pPr lvl="2"/>
            <a:r>
              <a:rPr lang="en-GB" dirty="0" smtClean="0"/>
              <a:t>Spreadsheet applications</a:t>
            </a:r>
          </a:p>
          <a:p>
            <a:pPr lvl="2"/>
            <a:r>
              <a:rPr lang="en-GB" dirty="0" smtClean="0"/>
              <a:t>Hardware</a:t>
            </a:r>
          </a:p>
          <a:p>
            <a:pPr lvl="2"/>
            <a:r>
              <a:rPr lang="en-GB" dirty="0" smtClean="0"/>
              <a:t>Networks</a:t>
            </a:r>
          </a:p>
          <a:p>
            <a:pPr lvl="2"/>
            <a:r>
              <a:rPr lang="en-GB" dirty="0" smtClean="0"/>
              <a:t>Cyberspace, network security and data transfer</a:t>
            </a:r>
          </a:p>
          <a:p>
            <a:pPr lvl="2"/>
            <a:r>
              <a:rPr lang="en-GB" dirty="0" smtClean="0"/>
              <a:t>Cloud technology</a:t>
            </a:r>
          </a:p>
          <a:p>
            <a:pPr lvl="2"/>
            <a:r>
              <a:rPr lang="en-GB" dirty="0" smtClean="0"/>
              <a:t>Ethical, legal, cultural and environmental aspects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Digital Technology – Unit 1 Compulsory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89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Assessment</a:t>
            </a:r>
          </a:p>
          <a:p>
            <a:pPr lvl="1"/>
            <a:r>
              <a:rPr lang="en-GB" dirty="0" smtClean="0"/>
              <a:t>Unit 1 Digital Technology</a:t>
            </a:r>
          </a:p>
          <a:p>
            <a:pPr lvl="2"/>
            <a:r>
              <a:rPr lang="en-GB" dirty="0" smtClean="0"/>
              <a:t>External written exam</a:t>
            </a:r>
          </a:p>
          <a:p>
            <a:pPr lvl="2"/>
            <a:r>
              <a:rPr lang="en-GB" dirty="0" smtClean="0"/>
              <a:t>1 hour</a:t>
            </a:r>
          </a:p>
          <a:p>
            <a:pPr lvl="2"/>
            <a:r>
              <a:rPr lang="en-GB" dirty="0" smtClean="0"/>
              <a:t>30% of qualification</a:t>
            </a:r>
          </a:p>
          <a:p>
            <a:pPr lvl="1"/>
            <a:r>
              <a:rPr lang="en-GB" dirty="0" smtClean="0"/>
              <a:t>Unit 2 Digital Authoring Concepts</a:t>
            </a:r>
            <a:endParaRPr lang="en-GB" dirty="0"/>
          </a:p>
          <a:p>
            <a:pPr lvl="2"/>
            <a:r>
              <a:rPr lang="en-GB" dirty="0" smtClean="0"/>
              <a:t>External written exam</a:t>
            </a:r>
          </a:p>
          <a:p>
            <a:pPr lvl="2"/>
            <a:r>
              <a:rPr lang="en-GB" dirty="0" smtClean="0"/>
              <a:t>1 hour 30 minutes </a:t>
            </a:r>
          </a:p>
          <a:p>
            <a:pPr lvl="2"/>
            <a:r>
              <a:rPr lang="en-GB" dirty="0"/>
              <a:t>4</a:t>
            </a:r>
            <a:r>
              <a:rPr lang="en-GB" dirty="0" smtClean="0"/>
              <a:t>0% of qualification</a:t>
            </a:r>
          </a:p>
          <a:p>
            <a:pPr lvl="1"/>
            <a:r>
              <a:rPr lang="en-GB" dirty="0" smtClean="0"/>
              <a:t>Unit 3 Digital Authoring Practice</a:t>
            </a:r>
          </a:p>
          <a:p>
            <a:pPr lvl="2"/>
            <a:r>
              <a:rPr lang="en-GB" dirty="0" smtClean="0"/>
              <a:t>Controlled Assessment</a:t>
            </a:r>
          </a:p>
          <a:p>
            <a:pPr lvl="2"/>
            <a:r>
              <a:rPr lang="en-GB" dirty="0" smtClean="0"/>
              <a:t>30% of qualification</a:t>
            </a:r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Digital Technology - Multimedia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89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Unit 2 – Digital Authoring Concepts</a:t>
            </a:r>
          </a:p>
          <a:p>
            <a:r>
              <a:rPr lang="en-GB" dirty="0" smtClean="0"/>
              <a:t>You will learn about:</a:t>
            </a:r>
          </a:p>
          <a:p>
            <a:pPr lvl="1"/>
            <a:r>
              <a:rPr lang="en-GB" dirty="0" smtClean="0"/>
              <a:t>Designing solutions</a:t>
            </a:r>
          </a:p>
          <a:p>
            <a:pPr lvl="1"/>
            <a:r>
              <a:rPr lang="en-GB" dirty="0" smtClean="0"/>
              <a:t>Considerations for software development</a:t>
            </a:r>
          </a:p>
          <a:p>
            <a:pPr lvl="1"/>
            <a:r>
              <a:rPr lang="en-GB" dirty="0" smtClean="0"/>
              <a:t>Website design</a:t>
            </a:r>
          </a:p>
          <a:p>
            <a:pPr lvl="1"/>
            <a:r>
              <a:rPr lang="en-GB" dirty="0" smtClean="0"/>
              <a:t>Data storing</a:t>
            </a:r>
          </a:p>
          <a:p>
            <a:pPr lvl="1"/>
            <a:r>
              <a:rPr lang="en-GB" dirty="0" smtClean="0"/>
              <a:t>Significance of </a:t>
            </a:r>
          </a:p>
          <a:p>
            <a:pPr lvl="2"/>
            <a:r>
              <a:rPr lang="en-GB" dirty="0" smtClean="0"/>
              <a:t>Development and testing of solutions</a:t>
            </a:r>
          </a:p>
          <a:p>
            <a:pPr lvl="2"/>
            <a:r>
              <a:rPr lang="en-GB" dirty="0" smtClean="0"/>
              <a:t>Evaluation of solutions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Digital Technology - Multimedia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004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Unit 3 – Digital Authoring Practice</a:t>
            </a:r>
          </a:p>
          <a:p>
            <a:r>
              <a:rPr lang="en-GB" dirty="0" smtClean="0"/>
              <a:t>You will learn how to:</a:t>
            </a:r>
          </a:p>
          <a:p>
            <a:pPr lvl="1"/>
            <a:r>
              <a:rPr lang="en-GB" dirty="0" smtClean="0"/>
              <a:t>Design</a:t>
            </a:r>
          </a:p>
          <a:p>
            <a:pPr lvl="1"/>
            <a:r>
              <a:rPr lang="en-GB" dirty="0" smtClean="0"/>
              <a:t>Develop</a:t>
            </a:r>
          </a:p>
          <a:p>
            <a:pPr lvl="1"/>
            <a:r>
              <a:rPr lang="en-GB" dirty="0" smtClean="0"/>
              <a:t>Test </a:t>
            </a:r>
          </a:p>
          <a:p>
            <a:pPr lvl="1"/>
            <a:r>
              <a:rPr lang="en-GB" dirty="0" smtClean="0"/>
              <a:t>Evaluate solutions to a problem set by CCEA</a:t>
            </a:r>
          </a:p>
          <a:p>
            <a:pPr lvl="1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Digital Technology - Multimedia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86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Understand how to use everyday software</a:t>
            </a:r>
            <a:endParaRPr lang="en-GB" dirty="0"/>
          </a:p>
          <a:p>
            <a:r>
              <a:rPr lang="en-GB" dirty="0" smtClean="0"/>
              <a:t>Develop critical </a:t>
            </a:r>
            <a:r>
              <a:rPr lang="en-GB" dirty="0"/>
              <a:t>thinking, analysis and problem solving skills</a:t>
            </a:r>
          </a:p>
          <a:p>
            <a:r>
              <a:rPr lang="en-GB" dirty="0" smtClean="0"/>
              <a:t>Prepare for future employment </a:t>
            </a:r>
            <a:endParaRPr lang="en-GB" dirty="0"/>
          </a:p>
          <a:p>
            <a:r>
              <a:rPr lang="en-GB" dirty="0" smtClean="0"/>
              <a:t>All jobs have an IT element, you will develop the skills for your future</a:t>
            </a:r>
            <a:endParaRPr lang="en-GB" dirty="0"/>
          </a:p>
          <a:p>
            <a:r>
              <a:rPr lang="en-GB" dirty="0" smtClean="0"/>
              <a:t>ICT skills are internationally transferrable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Digital Technology - Multimedia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698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Assessment</a:t>
            </a:r>
          </a:p>
          <a:p>
            <a:pPr lvl="1"/>
            <a:r>
              <a:rPr lang="en-GB" dirty="0" smtClean="0"/>
              <a:t>Unit 1 Digital Technology</a:t>
            </a:r>
          </a:p>
          <a:p>
            <a:pPr lvl="2"/>
            <a:r>
              <a:rPr lang="en-GB" dirty="0" smtClean="0"/>
              <a:t>External written exam</a:t>
            </a:r>
          </a:p>
          <a:p>
            <a:pPr lvl="2"/>
            <a:r>
              <a:rPr lang="en-GB" dirty="0" smtClean="0"/>
              <a:t>1 hour</a:t>
            </a:r>
          </a:p>
          <a:p>
            <a:pPr lvl="2"/>
            <a:r>
              <a:rPr lang="en-GB" dirty="0" smtClean="0"/>
              <a:t>30% of qualification</a:t>
            </a:r>
          </a:p>
          <a:p>
            <a:pPr lvl="1"/>
            <a:r>
              <a:rPr lang="en-GB" dirty="0" smtClean="0"/>
              <a:t>Unit 4 Digital Development Concepts</a:t>
            </a:r>
            <a:endParaRPr lang="en-GB" dirty="0"/>
          </a:p>
          <a:p>
            <a:pPr lvl="2"/>
            <a:r>
              <a:rPr lang="en-GB" dirty="0" smtClean="0"/>
              <a:t>External written exam</a:t>
            </a:r>
          </a:p>
          <a:p>
            <a:pPr lvl="2"/>
            <a:r>
              <a:rPr lang="en-GB" dirty="0" smtClean="0"/>
              <a:t>1 hour 30 minutes </a:t>
            </a:r>
          </a:p>
          <a:p>
            <a:pPr lvl="2"/>
            <a:r>
              <a:rPr lang="en-GB" dirty="0"/>
              <a:t>4</a:t>
            </a:r>
            <a:r>
              <a:rPr lang="en-GB" dirty="0" smtClean="0"/>
              <a:t>0% of qualification</a:t>
            </a:r>
          </a:p>
          <a:p>
            <a:pPr lvl="1"/>
            <a:r>
              <a:rPr lang="en-GB" dirty="0" smtClean="0"/>
              <a:t>Unit 3 Digital Development Practice</a:t>
            </a:r>
          </a:p>
          <a:p>
            <a:pPr lvl="2"/>
            <a:r>
              <a:rPr lang="en-GB" dirty="0" smtClean="0"/>
              <a:t>Controlled Assessment</a:t>
            </a:r>
          </a:p>
          <a:p>
            <a:pPr lvl="2"/>
            <a:r>
              <a:rPr lang="en-GB" dirty="0" smtClean="0"/>
              <a:t>30% of qualification</a:t>
            </a:r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Digital Technology -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45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Unit 4 – Digital Development Concepts</a:t>
            </a:r>
          </a:p>
          <a:p>
            <a:r>
              <a:rPr lang="en-GB" dirty="0" smtClean="0"/>
              <a:t>You will learn about:</a:t>
            </a:r>
          </a:p>
          <a:p>
            <a:pPr lvl="1"/>
            <a:r>
              <a:rPr lang="en-GB" dirty="0" smtClean="0"/>
              <a:t>Contemporary trends in software development</a:t>
            </a:r>
          </a:p>
          <a:p>
            <a:pPr lvl="1"/>
            <a:r>
              <a:rPr lang="en-GB" dirty="0" smtClean="0"/>
              <a:t>Digital data</a:t>
            </a:r>
          </a:p>
          <a:p>
            <a:pPr lvl="1"/>
            <a:r>
              <a:rPr lang="en-GB" dirty="0" smtClean="0"/>
              <a:t>Digital design principles</a:t>
            </a:r>
          </a:p>
          <a:p>
            <a:pPr lvl="1"/>
            <a:r>
              <a:rPr lang="en-GB" dirty="0" smtClean="0"/>
              <a:t>Programming constructs</a:t>
            </a:r>
          </a:p>
          <a:p>
            <a:pPr lvl="1"/>
            <a:r>
              <a:rPr lang="en-GB" dirty="0" smtClean="0"/>
              <a:t>Techniques in how to handle errors in programming</a:t>
            </a:r>
          </a:p>
          <a:p>
            <a:pPr lvl="1"/>
            <a:r>
              <a:rPr lang="en-GB" dirty="0" smtClean="0"/>
              <a:t>How to develop test plans to test a solution</a:t>
            </a:r>
          </a:p>
          <a:p>
            <a:pPr lvl="1"/>
            <a:r>
              <a:rPr lang="en-GB" dirty="0" smtClean="0"/>
              <a:t>Evaluation of a solution against a set of User Requirements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Digital Technology -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22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157</TotalTime>
  <Words>746</Words>
  <Application>Microsoft Office PowerPoint</Application>
  <PresentationFormat>On-screen Show (4:3)</PresentationFormat>
  <Paragraphs>168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Candara</vt:lpstr>
      <vt:lpstr>Symbol</vt:lpstr>
      <vt:lpstr>Waveform</vt:lpstr>
      <vt:lpstr>GCSE Options 3 on offer Digital Technology 2 Options Applied IT 1 Option </vt:lpstr>
      <vt:lpstr>Digital Technology  (CCEA) 2 Options</vt:lpstr>
      <vt:lpstr>Digital Technology – Unit 1 Compulsory</vt:lpstr>
      <vt:lpstr>Digital Technology - Multimedia</vt:lpstr>
      <vt:lpstr>Digital Technology - Multimedia</vt:lpstr>
      <vt:lpstr>Digital Technology - Multimedia</vt:lpstr>
      <vt:lpstr>Why Digital Technology - Multimedia</vt:lpstr>
      <vt:lpstr>Digital Technology - Programming</vt:lpstr>
      <vt:lpstr>Digital Technology - Programming</vt:lpstr>
      <vt:lpstr>Digital Technology - Programming</vt:lpstr>
      <vt:lpstr>Why Digital Technology - Programming</vt:lpstr>
      <vt:lpstr>Future</vt:lpstr>
      <vt:lpstr>Digital Technology – Summary  2 Paths</vt:lpstr>
      <vt:lpstr>Applied IT OCN Northern Ireland</vt:lpstr>
      <vt:lpstr>Applied IT OCN Northern Ireland</vt:lpstr>
      <vt:lpstr>Applied IT OCN Northern Ireland</vt:lpstr>
      <vt:lpstr>Employers</vt:lpstr>
      <vt:lpstr>What does the future hold?</vt:lpstr>
      <vt:lpstr>Digital Technology / Applied IT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  Digital Technology</dc:title>
  <dc:creator>M McMullan</dc:creator>
  <cp:lastModifiedBy>M McMullan</cp:lastModifiedBy>
  <cp:revision>26</cp:revision>
  <dcterms:created xsi:type="dcterms:W3CDTF">2017-01-17T10:08:06Z</dcterms:created>
  <dcterms:modified xsi:type="dcterms:W3CDTF">2020-01-10T15:47:07Z</dcterms:modified>
</cp:coreProperties>
</file>